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66" r:id="rId5"/>
    <p:sldId id="258" r:id="rId6"/>
    <p:sldId id="267" r:id="rId7"/>
    <p:sldId id="268" r:id="rId8"/>
    <p:sldId id="259" r:id="rId9"/>
    <p:sldId id="262" r:id="rId10"/>
    <p:sldId id="269" r:id="rId11"/>
    <p:sldId id="272" r:id="rId12"/>
    <p:sldId id="273" r:id="rId13"/>
    <p:sldId id="274" r:id="rId14"/>
    <p:sldId id="275" r:id="rId15"/>
    <p:sldId id="276" r:id="rId16"/>
    <p:sldId id="270" r:id="rId17"/>
    <p:sldId id="277" r:id="rId18"/>
    <p:sldId id="271" r:id="rId19"/>
    <p:sldId id="278" r:id="rId20"/>
    <p:sldId id="279" r:id="rId21"/>
    <p:sldId id="280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D337-EC05-4D5E-8813-F3EC411A7C2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EA34-01A8-4F65-BED4-DB0171E8AE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F41D232-668A-4DFB-AEE0-6C0B4AAEB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648E6DC-B8A2-471C-8FF4-8FF4A06D5D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E836230-542D-45A0-A064-79393F28E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3074904-D082-4622-A590-35CF3530B1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D17DE7C-95A4-4788-8DAA-949E2C93D8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BAB9D5D-0CFC-478B-9DAC-22280ABFB2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89DACA8-DF61-47EF-9888-BF0BA3F76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02BE551-3A5D-4BFA-8DDB-B8F689A25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92B3D8-8BBA-4AA5-A391-6E155DA72B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64B9FCE-4E3B-4919-9066-DDC18BDFB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22BDC91-5DB6-43B0-B3AD-C9A096A80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B807136-3A69-45CC-A4F6-1034D8516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0BF938A-6B3E-4D07-BF3C-9D75313374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BA9A9F9-1C1E-459E-A037-A3ED2B4A18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50BA4C7-F193-41CE-A7D2-F45BA02A7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7203DBA-9314-4781-B189-167904C38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F85E2B8-0405-41F6-8625-D392AA7863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A55AA6E-8150-4765-A546-F50899AD43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81E890C-8466-4FFA-86B2-08621C091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54A416D-778B-4EE4-8576-663EAD339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597A5A6-48A4-4023-9822-DFCB98C97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22458" y="-193400"/>
            <a:ext cx="12265466" cy="7244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577" y="365125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EARLY WILL I SEEK YOU.....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952" y="3914475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MY SOUL THIRSTS FOR YOU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265466" cy="7244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577" y="365125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EARLY WILL I SEEK YOU.....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952" y="3914475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MY SOUL THIRSTS FOR YOU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7641" y="1911196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HAVE LOOKED FOR YOU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6933" y="0"/>
            <a:ext cx="12265466" cy="7244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577" y="365125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EARLY WILL I SEEK YOU.....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952" y="3914475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MY SOUL THIRSTS FOR YOU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7641" y="1911196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HAVE LOOKED FOR YOU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1520" y="3085972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YOUR LOVINGKINDNESS IS BETTER THAN LIFE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72324" y="0"/>
            <a:ext cx="12265466" cy="7244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577" y="365125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EARLY WILL I SEEK YOU.....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952" y="3914475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MY SOUL THIRSTS FOR YOU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7641" y="1911196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HAVE LOOKED FOR YOU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1520" y="3085972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YOUR LOVINGKINDNESS IS BETTER THAN LIFE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2948" y="467974"/>
            <a:ext cx="8534400" cy="336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>
                <a:solidFill>
                  <a:schemeClr val="bg1"/>
                </a:solidFill>
              </a:rPr>
              <a:t>I WILL LIFT MY HANDS</a:t>
            </a:r>
            <a:endParaRPr lang="en-US" sz="16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72325" y="0"/>
            <a:ext cx="12265466" cy="7244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577" y="365125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EARLY WILL I SEEK YOU.....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952" y="3914475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MY SOUL THIRSTS FOR YOU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7641" y="1911196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I HAVE LOOKED FOR YOU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1520" y="3085972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YOUR LOVINGKINDNESS IS BETTER THAN LIFE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2948" y="467974"/>
            <a:ext cx="8534400" cy="36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bg1"/>
                </a:solidFill>
              </a:rPr>
              <a:t>I WILL LIFT MY HANDS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77012" y="5023818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MY SOUL IS SATISFIED 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22458" y="-193401"/>
            <a:ext cx="12265466" cy="7244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2051" y="2557415"/>
            <a:ext cx="8534400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i="1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INTIMACY WILL POSITION YOU IN HIS PRESENCE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22458" y="-193401"/>
            <a:ext cx="12265466" cy="7244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8298" y="537451"/>
            <a:ext cx="8534400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 IS PASSIONATE ABOUT INTIMACY WITH YOU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3228" y="-193401"/>
            <a:ext cx="12265466" cy="7244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8298" y="537451"/>
            <a:ext cx="8534400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 IS PASSIONATE ABOUT INTIMACY WITH YOU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8298" y="1233202"/>
            <a:ext cx="7162261" cy="7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>
                <a:solidFill>
                  <a:schemeClr val="bg1"/>
                </a:solidFill>
              </a:rPr>
              <a:t>YOU ARE THE ONE WHO DETERMINES THE LEVEL OF INTIMACY YOU HAVE WITH GOD</a:t>
            </a:r>
            <a:endParaRPr lang="en-US" sz="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769" y="-193401"/>
            <a:ext cx="12265466" cy="7244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8298" y="537451"/>
            <a:ext cx="8534400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 IS PASSIONATE ABOUT INTIMACY WITH YOU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8298" y="1233202"/>
            <a:ext cx="7162261" cy="7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>
                <a:solidFill>
                  <a:schemeClr val="bg1"/>
                </a:solidFill>
              </a:rPr>
              <a:t>YOU ARE THE ONE WHO DETERMINES THE LEVEL OF INTIMACY YOU HAVE WITH GOD</a:t>
            </a: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8299" y="2233753"/>
            <a:ext cx="8534400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INTIMACY BRINGS KNOWLEDGE OF WHO GOD IS</a:t>
            </a:r>
            <a:r>
              <a:rPr lang="en-AU" sz="1800" b="1" i="0" u="none" strike="noStrike">
                <a:latin typeface="+mn-lt"/>
                <a:ea typeface="+mn-ea"/>
                <a:cs typeface="+mn-cs"/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769" y="-193400"/>
            <a:ext cx="12265466" cy="7244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8298" y="537451"/>
            <a:ext cx="8534400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 IS PASSIONATE ABOUT INTIMACY WITH YOU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8298" y="1233202"/>
            <a:ext cx="7162261" cy="7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>
                <a:solidFill>
                  <a:schemeClr val="bg1"/>
                </a:solidFill>
              </a:rPr>
              <a:t>YOU ARE THE ONE WHO DETERMINES THE LEVEL OF INTIMACY YOU HAVE WITH GOD</a:t>
            </a: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8299" y="2233753"/>
            <a:ext cx="8534400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INTIMACY BRINGS KNOWLEDGE OF WHO GOD IS</a:t>
            </a:r>
            <a:r>
              <a:rPr lang="en-AU" sz="1800" b="1" i="0" u="none" strike="noStrike">
                <a:latin typeface="+mn-lt"/>
                <a:ea typeface="+mn-ea"/>
                <a:cs typeface="+mn-cs"/>
              </a:rPr>
              <a:t> 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78298" y="3062198"/>
            <a:ext cx="8534400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INTIMACY BRINGS  DIRECTION OF HIS WILL FOR YOUR LIFE 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162805"/>
            <a:ext cx="12265466" cy="7244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8298" y="537451"/>
            <a:ext cx="8534400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 IS PASSIONATE ABOUT BEING INTIMATE WITH US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8298" y="1233202"/>
            <a:ext cx="7162261" cy="7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>
                <a:solidFill>
                  <a:schemeClr val="bg1"/>
                </a:solidFill>
              </a:rPr>
              <a:t>YOU ARE THE ONE WHO DETERMINES THE LEVEL OF INTIMACY YOU HAVE WITH GOD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8299" y="2233753"/>
            <a:ext cx="8534400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INTIMACY BRINGS KNOWLEDGE OF WHO GOD IS</a:t>
            </a:r>
            <a:r>
              <a:rPr lang="en-AU" sz="1800" b="1" i="0" u="none" strike="noStrike">
                <a:latin typeface="+mn-lt"/>
                <a:ea typeface="+mn-ea"/>
                <a:cs typeface="+mn-cs"/>
              </a:rPr>
              <a:t> 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78298" y="3062198"/>
            <a:ext cx="8534400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INTIMACY BRINGS  DIRECTION OF HIS WILL FOR YOUR LIFE 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8299" y="3817893"/>
            <a:ext cx="8534400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INTIMACY IS A CHOICE ?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193400"/>
            <a:ext cx="12265466" cy="7244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121" y="3429000"/>
            <a:ext cx="8885512" cy="642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>
                <a:solidFill>
                  <a:schemeClr val="bg1"/>
                </a:solidFill>
              </a:rPr>
              <a:t>WHAT CHOICE WILL YOU MAKE TODAY ?</a:t>
            </a:r>
            <a:endParaRPr 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193401"/>
            <a:ext cx="12265466" cy="7244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1855" y="305598"/>
            <a:ext cx="7370328" cy="155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0">
                <a:solidFill>
                  <a:schemeClr val="bg1"/>
                </a:solidFill>
              </a:rPr>
              <a:t>You were created for intimacy with God.......</a:t>
            </a:r>
            <a:endParaRPr lang="en-US" sz="4800" b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4822" y="1276325"/>
            <a:ext cx="8107361" cy="94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itchFamily="34" charset="0" panose="020B0604020202020204"/>
              <a:buNone/>
            </a:pPr>
            <a:r>
              <a:rPr lang="en-AU" sz="280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Arial" pitchFamily="34" charset="0" panose="020B0604020202020204"/>
              <a:buChar char="•"/>
            </a:pPr>
            <a:endParaRPr lang="en-AU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193400"/>
            <a:ext cx="12265466" cy="7244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1855" y="305598"/>
            <a:ext cx="7370328" cy="155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0">
                <a:solidFill>
                  <a:schemeClr val="bg1"/>
                </a:solidFill>
              </a:rPr>
              <a:t>God is passionate about intimacy with you......</a:t>
            </a:r>
            <a:endParaRPr lang="en-US" sz="4800" b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9882" y="-705729"/>
            <a:ext cx="12265466" cy="7244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4822" y="305598"/>
            <a:ext cx="8107361" cy="228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0">
                <a:solidFill>
                  <a:schemeClr val="bg1"/>
                </a:solidFill>
              </a:rPr>
              <a:t>You are the one who determines the level of intimacy you have with God...... </a:t>
            </a:r>
            <a:endParaRPr lang="en-US" sz="4800" b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4822" y="1276325"/>
            <a:ext cx="8107361" cy="94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itchFamily="34" charset="0" panose="020B0604020202020204"/>
              <a:buNone/>
            </a:pPr>
            <a:r>
              <a:rPr lang="en-AU" sz="280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Arial" pitchFamily="34" charset="0" panose="020B0604020202020204"/>
              <a:buChar char="•"/>
            </a:pPr>
            <a:endParaRPr lang="en-AU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6847" y="-705729"/>
            <a:ext cx="12265466" cy="7244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1415" y="305598"/>
            <a:ext cx="9320768" cy="155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>
                <a:solidFill>
                  <a:schemeClr val="bg1"/>
                </a:solidFill>
              </a:rPr>
              <a:t>David is an example of a life devoted to intimacy with his God...... 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4822" y="1276325"/>
            <a:ext cx="8107361" cy="94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itchFamily="34" charset="0" panose="020B0604020202020204"/>
              <a:buNone/>
            </a:pPr>
            <a:r>
              <a:rPr lang="en-AU" sz="280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Arial" pitchFamily="34" charset="0" panose="020B0604020202020204"/>
              <a:buChar char="•"/>
            </a:pPr>
            <a:endParaRPr lang="en-AU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-193400"/>
            <a:ext cx="12265466" cy="7244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7063" y="862868"/>
            <a:ext cx="10039825" cy="6127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chemeClr val="bg1"/>
                </a:solidFill>
              </a:rPr>
              <a:t>O God, You are my God;</a:t>
            </a: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Early will I seek You;</a:t>
            </a: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My soul thirsts for You;</a:t>
            </a: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My flesh longs for You</a:t>
            </a: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In a dry and thirsty land</a:t>
            </a: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Where there is no water.</a:t>
            </a: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2 So I have looked for You in the sanctuary,</a:t>
            </a: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To see Your power and Your glory.</a:t>
            </a:r>
          </a:p>
          <a:p>
            <a:pPr algn="ctr"/>
            <a:endParaRPr lang="en-US" sz="2400" i="1">
              <a:solidFill>
                <a:schemeClr val="bg1"/>
              </a:solidFill>
            </a:endParaRP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3 Because Your lovingkindness is better than life,</a:t>
            </a: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My lips shall praise You.</a:t>
            </a: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4 Thus I will bless You while I live;</a:t>
            </a: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I will lift up my hands in Your name.</a:t>
            </a: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5 My soul shall be satisfied as with marrow and fatness,</a:t>
            </a:r>
          </a:p>
          <a:p>
            <a:pPr algn="ctr"/>
            <a:r>
              <a:rPr lang="en-US" sz="2400" i="1">
                <a:solidFill>
                  <a:schemeClr val="bg1"/>
                </a:solidFill>
              </a:rPr>
              <a:t>And my mouth shall praise You with joyful lips.</a:t>
            </a:r>
          </a:p>
          <a:p>
            <a:pPr algn="ctr"/>
            <a:endParaRPr lang="en-US" sz="2400">
              <a:solidFill>
                <a:schemeClr val="bg1"/>
              </a:solidFill>
            </a:endParaRPr>
          </a:p>
          <a:p>
            <a:pPr algn="ctr"/>
            <a:endParaRPr lang="en-US" sz="1200"/>
          </a:p>
        </p:txBody>
      </p:sp>
      <p:sp>
        <p:nvSpPr>
          <p:cNvPr id="6" name="TextBox 5"/>
          <p:cNvSpPr txBox="1"/>
          <p:nvPr/>
        </p:nvSpPr>
        <p:spPr>
          <a:xfrm>
            <a:off x="6361401" y="365124"/>
            <a:ext cx="1770676" cy="51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>
                <a:solidFill>
                  <a:srgbClr val="FFFF00"/>
                </a:solidFill>
              </a:rPr>
              <a:t>Psalm 63</a:t>
            </a:r>
            <a:endParaRPr 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22458" y="-193401"/>
            <a:ext cx="12265466" cy="7244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458" y="125835"/>
            <a:ext cx="2822296" cy="82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O God, You are my God</a:t>
            </a:r>
            <a:r>
              <a:rPr lang="en-AU" sz="2400">
                <a:solidFill>
                  <a:schemeClr val="bg1"/>
                </a:solidFill>
              </a:rPr>
              <a:t>......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4362" y="1374065"/>
            <a:ext cx="8534400" cy="376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AU" sz="2800" b="1" i="0" u="none" strike="noStrike">
                <a:solidFill>
                  <a:srgbClr val="FFFF00"/>
                </a:solidFill>
                <a:latin typeface="+mn-lt"/>
                <a:ea typeface="+mn-ea"/>
                <a:cs typeface="+mn-cs"/>
              </a:rPr>
              <a:t>IS GOD YOUR GOD OR IS THERE ANOTHER ?</a:t>
            </a:r>
            <a:endParaRPr sz="2800" b="1" i="0" u="none" strike="noStrike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45720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AU" sz="28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“AND ELIJAH CAME TO ALL THE PEOPLE AND SAID, HOW LONG WILL YOU FALTER  BETWEEN TWO OPINIONS ? IF THE LORD IS GOD FOLLOW HIM, BUT IF BAAL, FOLLOW HIM. BUT THE PEOPLE ANSWERED HIM NOT A WORD”</a:t>
            </a:r>
          </a:p>
          <a:p>
            <a:pPr marL="45720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AU" sz="28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1 KINGS 18:21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22458" y="-193400"/>
            <a:ext cx="12265466" cy="7244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577" y="365125"/>
            <a:ext cx="8534400" cy="34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0" u="none" strike="noStrike">
                <a:solidFill>
                  <a:schemeClr val="bg1"/>
                </a:solidFill>
                <a:latin typeface="+mn-lt"/>
                <a:ea typeface="+mn-ea"/>
                <a:cs typeface="+mn-cs"/>
              </a:rPr>
              <a:t>EARLY WILL I SEEK YOU.....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Patti</dc:creator>
  <cp:lastModifiedBy>Anthony Patti</cp:lastModifiedBy>
  <cp:revision>1</cp:revision>
  <dcterms:created xsi:type="dcterms:W3CDTF">2025-02-19T11:00:13Z</dcterms:created>
  <dcterms:modified xsi:type="dcterms:W3CDTF">2025-02-22T12:13:38Z</dcterms:modified>
</cp:coreProperties>
</file>